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14"/>
  </p:notesMasterIdLst>
  <p:handoutMasterIdLst>
    <p:handoutMasterId r:id="rId15"/>
  </p:handoutMasterIdLst>
  <p:sldIdLst>
    <p:sldId id="265" r:id="rId2"/>
    <p:sldId id="284" r:id="rId3"/>
    <p:sldId id="295" r:id="rId4"/>
    <p:sldId id="285" r:id="rId5"/>
    <p:sldId id="286" r:id="rId6"/>
    <p:sldId id="290" r:id="rId7"/>
    <p:sldId id="291" r:id="rId8"/>
    <p:sldId id="297" r:id="rId9"/>
    <p:sldId id="298" r:id="rId10"/>
    <p:sldId id="299" r:id="rId11"/>
    <p:sldId id="296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2" d="100"/>
          <a:sy n="142" d="100"/>
        </p:scale>
        <p:origin x="876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Сказать про время занимаемое разными подписями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4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Разработка интерактивной методики оценки эффективности систем цифровой подписи на основе библиотеки PyCryptodome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Автор: Гутник Дмитрий </a:t>
            </a:r>
            <a:r>
              <a:rPr lang="en-US" sz="1400" dirty="0">
                <a:solidFill>
                  <a:schemeClr val="bg1"/>
                </a:solidFill>
              </a:rPr>
              <a:t>N34491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38304-60B7-8AD0-BA4E-6280A6AE2E00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086600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Область применения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157B-3511-DC1C-14AC-4B1DB6A3ABB3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58896-219B-4B0B-988E-D143B8175C49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3D72F-ED79-4495-AC46-17011C767F0F}"/>
              </a:ext>
            </a:extLst>
          </p:cNvPr>
          <p:cNvSpPr txBox="1"/>
          <p:nvPr/>
        </p:nvSpPr>
        <p:spPr>
          <a:xfrm>
            <a:off x="961464" y="1600718"/>
            <a:ext cx="2884394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Системные администраторы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Настройка средств обработки информации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Программисты, использующие библиотеку </a:t>
            </a:r>
            <a:r>
              <a:rPr lang="en-US" sz="1400" dirty="0"/>
              <a:t>PyCryptodome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Пользователи, далёкие от криптографии</a:t>
            </a:r>
          </a:p>
        </p:txBody>
      </p:sp>
      <p:pic>
        <p:nvPicPr>
          <p:cNvPr id="4098" name="Picture 2" descr="https://cdn-ru.bitrix24.ru/b13797914/landing/3fd/3fdccf2ec2625a6d2d87429a6ac3f7d1/EaKEstDVAAIwU4e.jpg-large_1x.jpg">
            <a:extLst>
              <a:ext uri="{FF2B5EF4-FFF2-40B4-BE49-F238E27FC236}">
                <a16:creationId xmlns:a16="http://schemas.microsoft.com/office/drawing/2014/main" id="{379CDB3C-2427-4D1D-A04D-24307EB44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89" y="1600718"/>
            <a:ext cx="3998819" cy="266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Выполнение цели и задач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C2220-383F-F2A2-B1E6-556BAD60FA08}"/>
              </a:ext>
            </a:extLst>
          </p:cNvPr>
          <p:cNvSpPr txBox="1"/>
          <p:nvPr/>
        </p:nvSpPr>
        <p:spPr>
          <a:xfrm>
            <a:off x="1737879" y="1303754"/>
            <a:ext cx="5668241" cy="302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 результате выполнения этой работы были выполнены следующие задачи:</a:t>
            </a:r>
          </a:p>
          <a:p>
            <a:endParaRPr lang="ru-R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и разделение на виды актуальных алгоритмов цифровой подписи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критериев к методике оценки цифровых подписей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методики оценки эффективности пороговых подписей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программной реализации методики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рекомендаций к практическому использования методики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34AB-E9DA-ADC8-6525-125287C5E36F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A8054-06CF-451C-BBBB-A7706249A9EE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</p:spTree>
    <p:extLst>
      <p:ext uri="{BB962C8B-B14F-4D97-AF65-F5344CB8AC3E}">
        <p14:creationId xmlns:p14="http://schemas.microsoft.com/office/powerpoint/2010/main" val="225290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C1327-1712-CE60-6F9D-A0E375550F34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D9B37-4E48-67BD-2D45-21642D54C4E5}"/>
              </a:ext>
            </a:extLst>
          </p:cNvPr>
          <p:cNvSpPr txBox="1"/>
          <p:nvPr/>
        </p:nvSpPr>
        <p:spPr>
          <a:xfrm>
            <a:off x="1347761" y="1233611"/>
            <a:ext cx="606829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Цель: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Повышение эффективности применения алгоритмов цифровой подписи путём рекомендации подходящего вида ЦП в зависимости от условий применения.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Задачи: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Анализ и разделение на виды актуальных алгоритмов цифровой подписи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критериев к методике оценки цифровых подписей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методики оценки эффективности пороговых подписей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программной реализации методики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рекомендаций к практическому использования методики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</a:endParaRP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A0AD7-1A44-79E9-AFF2-FCFF6434661A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0DBB4-4AE5-314B-BA9D-420E6C70A78D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3BA85-2D7F-8756-8A0D-2267DE2A3AA8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66961-2AA6-40E7-94EC-3231265F7AD0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503997-AB29-4D09-AE54-058975586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3758" y="1446461"/>
            <a:ext cx="4813730" cy="28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06435"/>
            <a:ext cx="689834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Алгоритмы, поддерживаемые </a:t>
            </a:r>
            <a:r>
              <a:rPr lang="en-US" dirty="0"/>
              <a:t>PyCryptodome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27837-E912-531D-C10E-04083147BFD0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913B7-938C-4EE6-A267-4A56297E7C86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6F82B-6AC7-43D9-BC71-FA18516AEC3D}"/>
              </a:ext>
            </a:extLst>
          </p:cNvPr>
          <p:cNvSpPr txBox="1"/>
          <p:nvPr/>
        </p:nvSpPr>
        <p:spPr>
          <a:xfrm>
            <a:off x="826993" y="1290917"/>
            <a:ext cx="43030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RSA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 следующими вариациями: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PKCS#1 v1.5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PKCS#1 PSS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EdDSA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 следующими вариациями: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EdDSA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Pure EdDSA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DSA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 следующими вариациями: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DSA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ECDSA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/>
          </a:p>
        </p:txBody>
      </p:sp>
      <p:pic>
        <p:nvPicPr>
          <p:cNvPr id="2050" name="Picture 2" descr="https://studfile.net/html/3227/288/html_39vMVliobq.rmWO/htmlconvd-nUBTx44x1.jpg">
            <a:extLst>
              <a:ext uri="{FF2B5EF4-FFF2-40B4-BE49-F238E27FC236}">
                <a16:creationId xmlns:a16="http://schemas.microsoft.com/office/drawing/2014/main" id="{14EFB86F-216F-46E2-B0FD-9074D0CE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17" y="1775011"/>
            <a:ext cx="4079101" cy="22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5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9" y="42902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 схема методики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E633A-8A32-4391-C5B4-A183CDBF112F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13136-0D42-45EE-A080-1F1D9665A567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0F6553-F21C-4676-8935-C83A9D431E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94" y="1122600"/>
            <a:ext cx="3297611" cy="36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Блок выбора алгоритмов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5C5C-6E91-317A-EDB9-66602209CD16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1352C-AC92-419F-9AA0-6393DB705BE1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BA4346-824E-4043-9CF5-40A2A424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279" y="1056598"/>
            <a:ext cx="4269441" cy="37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9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086600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Блок рекомендации сценариев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26DC0-F9DC-F178-3A2E-981406D2F307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47227-16D2-4A55-886A-553E18B608F1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9F97F6-B5F1-4F02-9039-A6FCBB326F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2276" y="1019557"/>
            <a:ext cx="2299447" cy="36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086600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 производительности алгоритмов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157B-3511-DC1C-14AC-4B1DB6A3ABB3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58896-219B-4B0B-988E-D143B8175C49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CB0883-F658-4BED-8A92-8B867F802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5935" y="1309465"/>
            <a:ext cx="2971800" cy="29734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4F6A0A-5C1A-4CAC-AF2C-E6777537B2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1599" y="1309465"/>
            <a:ext cx="2971800" cy="29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7086600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Аналоги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D157B-3511-DC1C-14AC-4B1DB6A3ABB3}"/>
              </a:ext>
            </a:extLst>
          </p:cNvPr>
          <p:cNvSpPr txBox="1"/>
          <p:nvPr/>
        </p:nvSpPr>
        <p:spPr>
          <a:xfrm>
            <a:off x="166255" y="4649931"/>
            <a:ext cx="49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58896-219B-4B0B-988E-D143B8175C49}"/>
              </a:ext>
            </a:extLst>
          </p:cNvPr>
          <p:cNvSpPr txBox="1"/>
          <p:nvPr/>
        </p:nvSpPr>
        <p:spPr>
          <a:xfrm>
            <a:off x="-1833" y="-14263"/>
            <a:ext cx="9446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Разработка интерактивной методики оценки эффективности систем цифровой подписи на основе библиотеки PyCryptodome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996FC-5AD1-4C7F-BB13-55F0DBAA3B1B}"/>
              </a:ext>
            </a:extLst>
          </p:cNvPr>
          <p:cNvSpPr txBox="1"/>
          <p:nvPr/>
        </p:nvSpPr>
        <p:spPr>
          <a:xfrm>
            <a:off x="3735379" y="1034074"/>
            <a:ext cx="167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Методика Жданова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D9A3-7FDE-49B6-B1AF-C271E856EEDC}"/>
              </a:ext>
            </a:extLst>
          </p:cNvPr>
          <p:cNvSpPr txBox="1"/>
          <p:nvPr/>
        </p:nvSpPr>
        <p:spPr>
          <a:xfrm>
            <a:off x="1163170" y="1172574"/>
            <a:ext cx="173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Cryptoy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4172-B84B-467B-9246-DED96226D326}"/>
              </a:ext>
            </a:extLst>
          </p:cNvPr>
          <p:cNvSpPr txBox="1"/>
          <p:nvPr/>
        </p:nvSpPr>
        <p:spPr>
          <a:xfrm>
            <a:off x="6670962" y="1172574"/>
            <a:ext cx="12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Cryptool</a:t>
            </a:r>
            <a:endParaRPr lang="ru-RU" dirty="0"/>
          </a:p>
        </p:txBody>
      </p:sp>
      <p:pic>
        <p:nvPicPr>
          <p:cNvPr id="3074" name="Picture 2" descr="https://cdn1.ozone.ru/multimedia/1011618787.jpg">
            <a:extLst>
              <a:ext uri="{FF2B5EF4-FFF2-40B4-BE49-F238E27FC236}">
                <a16:creationId xmlns:a16="http://schemas.microsoft.com/office/drawing/2014/main" id="{689A3047-2DD8-4C27-9AD5-6FE8AE3C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79" y="1762437"/>
            <a:ext cx="1853826" cy="27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gpht.com/8UacFyP4iHpXAhE5SGsH7Zd0uC1Brvfuqr08YzWZgf8rkZyz2V64KaKv49JOjK5EoxM=h500">
            <a:extLst>
              <a:ext uri="{FF2B5EF4-FFF2-40B4-BE49-F238E27FC236}">
                <a16:creationId xmlns:a16="http://schemas.microsoft.com/office/drawing/2014/main" id="{6923B716-7E20-487B-8EB5-6A9D91AC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0" y="2269803"/>
            <a:ext cx="2415351" cy="117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3.googleusercontent.com/AcJLdY9qxoLM1RGgnWoRsqe9E2xGKwY4SYQdBhIfzNvSpfe3JK3PTwlna_kqPrpWYDD0=h500">
            <a:extLst>
              <a:ext uri="{FF2B5EF4-FFF2-40B4-BE49-F238E27FC236}">
                <a16:creationId xmlns:a16="http://schemas.microsoft.com/office/drawing/2014/main" id="{DEE36C84-9D73-428F-95A8-096CFAF7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71" y="2222526"/>
            <a:ext cx="2512157" cy="122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051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5717</TotalTime>
  <Words>339</Words>
  <Application>Microsoft Office PowerPoint</Application>
  <PresentationFormat>Экран (16:9)</PresentationFormat>
  <Paragraphs>67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ALS Gorizont Bold Expanded</vt:lpstr>
      <vt:lpstr>Arial</vt:lpstr>
      <vt:lpstr>Calibri</vt:lpstr>
      <vt:lpstr>Golos Text</vt:lpstr>
      <vt:lpstr>Golos Text DemiBold</vt:lpstr>
      <vt:lpstr>Symbol</vt:lpstr>
      <vt:lpstr>Times New Roman</vt:lpstr>
      <vt:lpstr>Тема1</vt:lpstr>
      <vt:lpstr>Разработка интерактивной методики оценки эффективности систем цифровой подписи на основе библиотеки PyCryptodome Автор: Гутник Дмитрий N34491</vt:lpstr>
      <vt:lpstr>Цель и задачи</vt:lpstr>
      <vt:lpstr>Актуальность</vt:lpstr>
      <vt:lpstr>Алгоритмы, поддерживаемые PyCryptodome</vt:lpstr>
      <vt:lpstr>Блок схема методики</vt:lpstr>
      <vt:lpstr>Блок выбора алгоритмов</vt:lpstr>
      <vt:lpstr>Блок рекомендации сценариев</vt:lpstr>
      <vt:lpstr>Тест производительности алгоритмов</vt:lpstr>
      <vt:lpstr>Аналоги</vt:lpstr>
      <vt:lpstr>Область применения</vt:lpstr>
      <vt:lpstr>Выполнение цели и задач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Pc_g</cp:lastModifiedBy>
  <cp:revision>132</cp:revision>
  <dcterms:created xsi:type="dcterms:W3CDTF">2014-06-27T12:30:22Z</dcterms:created>
  <dcterms:modified xsi:type="dcterms:W3CDTF">2023-05-05T19:24:03Z</dcterms:modified>
</cp:coreProperties>
</file>